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3" r:id="rId9"/>
    <p:sldId id="264" r:id="rId10"/>
    <p:sldId id="271" r:id="rId11"/>
    <p:sldId id="270" r:id="rId12"/>
    <p:sldId id="274" r:id="rId13"/>
    <p:sldId id="272" r:id="rId14"/>
    <p:sldId id="273" r:id="rId15"/>
    <p:sldId id="275" r:id="rId16"/>
    <p:sldId id="276" r:id="rId17"/>
    <p:sldId id="278" r:id="rId18"/>
    <p:sldId id="282" r:id="rId19"/>
    <p:sldId id="281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B5E6-2411-4380-9A75-A3481893EA32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E0868-EE9A-490F-AD87-85482F5CF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5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Спортзал – это наверное самое любимое место всех детей. Ведь здесь можно и побегать и поиграть в подвижные игры и заняться физкультурой. Очень нравятся детям Тренажеры.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0868-EE9A-490F-AD87-85482F5CFF7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87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Мои документы\Оформление детского сада\КАРТИНКИ ИЗ ИНТЕРНЕТА\фоны\детский сад\14333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347048" cy="2218258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новой развивающей образовательной </a:t>
            </a: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b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детьми </a:t>
            </a:r>
            <a:b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Исетском</a:t>
            </a: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детском саду «Солнышко»</a:t>
            </a:r>
            <a:endParaRPr lang="ru-RU" sz="3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1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2780928"/>
            <a:ext cx="5904656" cy="3936437"/>
          </a:xfrm>
        </p:spPr>
      </p:pic>
      <p:sp>
        <p:nvSpPr>
          <p:cNvPr id="5" name="Прямоугольник 4"/>
          <p:cNvSpPr/>
          <p:nvPr/>
        </p:nvSpPr>
        <p:spPr>
          <a:xfrm>
            <a:off x="4658694" y="5661248"/>
            <a:ext cx="29166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Презентацию подготовила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старший воспитатель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Пахомова Е.Н.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Настенные модули Раскраска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712968" cy="1728192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многоразовые раскраски для творческих занятий с детьми</a:t>
            </a:r>
            <a:endParaRPr lang="ru-RU" sz="4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По сравнению с обычной, многоразовая раскраска обладает как минимум тремя преимуществами:</a:t>
            </a:r>
          </a:p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- можно пользоваться хоть каждый день и годами, просто стереть и рисовать заново;</a:t>
            </a:r>
          </a:p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- один рисунок можно раскрашивать по-разному, каждый раз используя новую цветовую палитру. Это развивает не только фантазию, но и вариативное мышление.</a:t>
            </a:r>
          </a:p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- когда одна картинка надоедает, ее можно заменить на другую.</a:t>
            </a:r>
          </a:p>
          <a:p>
            <a:endParaRPr lang="ru-RU" dirty="0"/>
          </a:p>
        </p:txBody>
      </p:sp>
      <p:pic>
        <p:nvPicPr>
          <p:cNvPr id="7" name="Содержимое 6" descr="IMG_01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5724636" cy="38164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Тематическая комната 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«Юный археолог»</a:t>
            </a:r>
            <a:endParaRPr lang="ru-RU" sz="4400" dirty="0"/>
          </a:p>
        </p:txBody>
      </p:sp>
      <p:pic>
        <p:nvPicPr>
          <p:cNvPr id="5" name="Содержимое 4" descr="IMG_0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5579120" cy="37194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384376" cy="4691063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уникальная предметно-развивающая среда для развития детей.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ней дети познакомятся с профессией археолога и спецификой его работы.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Расширится их словарный запас понятиями «история», «археология», «артефакт», «раскопки» и т. п.;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Познакомятся с временными периодами и узнают особенности каждой эпохи;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Попробуют себя в роли участников экспедиции на раскопках древнего мира.</a:t>
            </a:r>
          </a:p>
          <a:p>
            <a:pPr lvl="0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Видеофильм Томилова СС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Тематическая комната  «Главная дорога»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0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276872"/>
            <a:ext cx="5302932" cy="3535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042792" cy="417646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Комплект мягких модулей Главная дорога применяется для знакомства с правилами дорожного движения. С помощью набора педагоги в игровой форме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смогут объяснить значение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каждой машины (ДПС, Скорая, Пожарная), светофора, жезла постового.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Комплект предназначен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развития социальных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навыков, знакомства с окружающим миром.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Набор настенных игр «Логика»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280920" cy="936104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Развивать у детей логическое мышление, можно играя в магнитные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крестики-нолики, домино, шахматы и шашки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! Именно они и есть в наборе.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Видеофильм Гуляева ВВ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01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7" y="1916832"/>
            <a:ext cx="4644515" cy="3096344"/>
          </a:xfrm>
        </p:spPr>
      </p:pic>
      <p:pic>
        <p:nvPicPr>
          <p:cNvPr id="8" name="Содержимое 7" descr="IMG_0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257799" cy="283853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Интерактивный пол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2890664" cy="45141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Интерактивный пол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волшебный пол с образовательными играми,  в которых дети развивают свои способности и навыки в подвижной форме. 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его помощью, можно закрепить счетную деятельность, познакомиться с буквами, он поможет в развитии логики, памяти, внимания.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 а самое главное, с его помощью можно просто весело провести время.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Работая с ним, дети получают массу положительных эмоций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Видеофильм</a:t>
            </a:r>
            <a:endParaRPr lang="ru-RU" sz="18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602185"/>
            <a:ext cx="5111750" cy="319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Интерактивная песочница «Полянка»</a:t>
            </a:r>
            <a:endParaRPr lang="ru-RU" sz="4400" dirty="0"/>
          </a:p>
        </p:txBody>
      </p:sp>
      <p:pic>
        <p:nvPicPr>
          <p:cNvPr id="5" name="Содержимое 4" descr="IMG_0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628800"/>
            <a:ext cx="5358531" cy="35723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песочница состоит из резервуара с песком, проектора, датчика глубины и компьютера. Это не просто песочница, это рельефная интерактивная платформа с огромными возможностями для обучения и игры.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песочнице можно работать сразу с 6 детьми.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режимов работы с различными уровнями сложности.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форме дети обучаются и развиваются.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47248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Световые планшеты для рисования песком 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«Песочная сказка»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8085584" cy="42093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Световые планшеты – развивают воображение, любознательность, увлеченность.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снять эмоциональное напряжение.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мелкая моторика, речь, внимание, координация.</a:t>
            </a:r>
          </a:p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 </a:t>
            </a: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Вешкурцева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ЕП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Студия для </a:t>
            </a:r>
            <a:r>
              <a:rPr lang="ru-RU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аква-анимации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«Море творчества»</a:t>
            </a:r>
            <a:endParaRPr lang="ru-RU" sz="4000" dirty="0"/>
          </a:p>
        </p:txBody>
      </p:sp>
      <p:pic>
        <p:nvPicPr>
          <p:cNvPr id="5" name="Содержимое 4" descr="IMG_0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0744" y="2204865"/>
            <a:ext cx="5106056" cy="34040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Аква анимация – это техника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Эмбру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новое удивительное направление в творчестве, техника рисования на воде.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процесс творчества завораживает.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Видеофильм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Вешкурцева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ЕП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Интерактив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 логопеда и психолога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работы с детьми, приобретены интерактивные столы. </a:t>
            </a:r>
          </a:p>
          <a:p>
            <a:r>
              <a:rPr lang="ru-RU" dirty="0" smtClean="0"/>
              <a:t>Дидактический материал в электронном варианте.</a:t>
            </a:r>
          </a:p>
          <a:p>
            <a:r>
              <a:rPr lang="ru-RU" dirty="0" smtClean="0"/>
              <a:t>Позволяют проводить коррекционные занятия, на стадии дифференциации (закрепления).</a:t>
            </a:r>
          </a:p>
          <a:p>
            <a:pPr>
              <a:buNone/>
            </a:pPr>
            <a:r>
              <a:rPr lang="ru-RU" b="1" u="sng" dirty="0" smtClean="0"/>
              <a:t>Видеофильм Згибарца АП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Тренажеры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6048673" cy="4032448"/>
          </a:xfr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1309340"/>
            <a:ext cx="8363272" cy="3951288"/>
          </a:xfrm>
        </p:spPr>
        <p:txBody>
          <a:bodyPr/>
          <a:lstStyle/>
          <a:p>
            <a:r>
              <a:rPr lang="ru-RU" dirty="0" smtClean="0"/>
              <a:t>Способствуют повышению двигательной активности.</a:t>
            </a:r>
          </a:p>
          <a:p>
            <a:r>
              <a:rPr lang="ru-RU" dirty="0" smtClean="0"/>
              <a:t>Занятия на тренажерах интересны и доступны детям старшего дошкольного возраста. </a:t>
            </a:r>
            <a:r>
              <a:rPr lang="ru-RU" b="1" u="sng" dirty="0" smtClean="0"/>
              <a:t>Видеофильм </a:t>
            </a:r>
            <a:r>
              <a:rPr lang="ru-RU" b="1" u="sng" dirty="0" err="1" smtClean="0"/>
              <a:t>ЛузинаЕА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— это комплекс условий, которые обеспечивают развитие детей в дошкольном учреждении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212468" cy="2808312"/>
          </a:xfrm>
        </p:spPr>
      </p:pic>
      <p:pic>
        <p:nvPicPr>
          <p:cNvPr id="5" name="Содержимое 4" descr="IMG_0168.JPG"/>
          <p:cNvPicPr>
            <a:picLocks noChangeAspect="1"/>
          </p:cNvPicPr>
          <p:nvPr/>
        </p:nvPicPr>
        <p:blipFill>
          <a:blip r:embed="rId3" cstate="print"/>
          <a:srcRect t="22500" b="10000"/>
          <a:stretch>
            <a:fillRect/>
          </a:stretch>
        </p:blipFill>
        <p:spPr>
          <a:xfrm>
            <a:off x="4644008" y="1988840"/>
            <a:ext cx="4320481" cy="1944216"/>
          </a:xfrm>
          <a:prstGeom prst="rect">
            <a:avLst/>
          </a:prstGeom>
        </p:spPr>
      </p:pic>
      <p:pic>
        <p:nvPicPr>
          <p:cNvPr id="6" name="Содержимое 6" descr="IMG_01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77072"/>
            <a:ext cx="3780419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37304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образовательная среда - это открытая, живая система, постоянно изменяющаяся в процессе роста детей, помогающая ребенку осваивать генетические задачи возраста.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34" y="2924944"/>
            <a:ext cx="5724635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Функции образовательной среды, которых придерживался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/с при ее организации: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4973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300" dirty="0" smtClean="0">
                <a:solidFill>
                  <a:srgbClr val="0070C0"/>
                </a:solidFill>
              </a:rPr>
              <a:t>—охрана и укрепление физического и психического здоровья детей; </a:t>
            </a:r>
          </a:p>
          <a:p>
            <a:pPr algn="just">
              <a:buNone/>
            </a:pPr>
            <a:r>
              <a:rPr lang="ru-RU" sz="2300" dirty="0" smtClean="0">
                <a:solidFill>
                  <a:srgbClr val="0070C0"/>
                </a:solidFill>
              </a:rPr>
              <a:t>— использование в образовательном процессе; </a:t>
            </a:r>
          </a:p>
          <a:p>
            <a:pPr algn="just">
              <a:buNone/>
            </a:pPr>
            <a:r>
              <a:rPr lang="ru-RU" sz="2300" dirty="0" smtClean="0">
                <a:solidFill>
                  <a:srgbClr val="0070C0"/>
                </a:solidFill>
              </a:rPr>
              <a:t>— обеспечивает эмоциональное благополучие детей;</a:t>
            </a:r>
          </a:p>
          <a:p>
            <a:pPr algn="just">
              <a:buNone/>
            </a:pPr>
            <a:r>
              <a:rPr lang="ru-RU" sz="2300" dirty="0" smtClean="0">
                <a:solidFill>
                  <a:srgbClr val="0070C0"/>
                </a:solidFill>
              </a:rPr>
              <a:t>— создает условия для развивающего вариативного дошкольного образования (интегративное, инклюзивное, </a:t>
            </a:r>
            <a:r>
              <a:rPr lang="ru-RU" sz="2300" dirty="0" err="1" smtClean="0">
                <a:solidFill>
                  <a:srgbClr val="0070C0"/>
                </a:solidFill>
              </a:rPr>
              <a:t>консультпункт</a:t>
            </a:r>
            <a:r>
              <a:rPr lang="ru-RU" sz="2300" dirty="0" smtClean="0">
                <a:solidFill>
                  <a:srgbClr val="0070C0"/>
                </a:solidFill>
              </a:rPr>
              <a:t>);</a:t>
            </a:r>
          </a:p>
          <a:p>
            <a:pPr algn="just">
              <a:buNone/>
            </a:pPr>
            <a:r>
              <a:rPr lang="ru-RU" sz="2300" dirty="0" smtClean="0">
                <a:solidFill>
                  <a:srgbClr val="0070C0"/>
                </a:solidFill>
              </a:rPr>
              <a:t>— создает условия для участия родителей (законных представителей) в образовательной деятельности;</a:t>
            </a:r>
          </a:p>
          <a:p>
            <a:pPr algn="just">
              <a:buNone/>
            </a:pPr>
            <a:r>
              <a:rPr lang="ru-RU" sz="2300" dirty="0" smtClean="0">
                <a:solidFill>
                  <a:srgbClr val="0070C0"/>
                </a:solidFill>
              </a:rPr>
              <a:t> — способствует профессиональному развитию педагогических работников;</a:t>
            </a:r>
          </a:p>
          <a:p>
            <a:pPr algn="just">
              <a:buNone/>
            </a:pPr>
            <a:r>
              <a:rPr lang="ru-RU" sz="2300" dirty="0" smtClean="0">
                <a:solidFill>
                  <a:srgbClr val="0070C0"/>
                </a:solidFill>
              </a:rPr>
              <a:t>— использование каждого уголка детского сада.</a:t>
            </a:r>
            <a:endParaRPr lang="ru-RU" sz="2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Взаимодействие зависит от профессиональной компетентности коллектива ДОУ: готовность коллектива к творческой, инновационной деятельности, проявление коммуникативных способностей во взаимодействии с воспитанниками и их родителями.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IMG_0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3140968"/>
            <a:ext cx="4392488" cy="2928325"/>
          </a:xfrm>
        </p:spPr>
      </p:pic>
      <p:pic>
        <p:nvPicPr>
          <p:cNvPr id="10" name="Содержимое 3" descr="IMG_0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421246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24336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188640"/>
            <a:ext cx="5184576" cy="1800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развивающие игровые доски для детей, созданные по методике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на которых закреплены различные игрушки и мелкие детали.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2060848"/>
            <a:ext cx="8075240" cy="4248472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ru-RU" sz="3000" u="sng" dirty="0" smtClean="0">
                <a:solidFill>
                  <a:srgbClr val="C00000"/>
                </a:solidFill>
                <a:latin typeface="Arial Narrow" pitchFamily="34" charset="0"/>
              </a:rPr>
              <a:t>Цели и задачи при работе с </a:t>
            </a:r>
            <a:r>
              <a:rPr lang="ru-RU" sz="3000" u="sng" dirty="0" err="1" smtClean="0">
                <a:solidFill>
                  <a:srgbClr val="C00000"/>
                </a:solidFill>
                <a:latin typeface="Arial Narrow" pitchFamily="34" charset="0"/>
              </a:rPr>
              <a:t>бизибордами</a:t>
            </a:r>
            <a:r>
              <a:rPr lang="ru-RU" sz="3000" dirty="0" smtClean="0">
                <a:solidFill>
                  <a:srgbClr val="C00000"/>
                </a:solidFill>
                <a:latin typeface="Arial Narrow" pitchFamily="34" charset="0"/>
              </a:rPr>
              <a:t>: </a:t>
            </a:r>
          </a:p>
          <a:p>
            <a:endParaRPr lang="ru-RU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Дать ребенку возможность познавать мир через тактильное восприятие.</a:t>
            </a: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Arial Narrow" pitchFamily="34" charset="0"/>
              </a:rPr>
              <a:t>Развитие мелкой моторики и памяти, логики и понимания причинно-следственных связей.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Arial Narrow" pitchFamily="34" charset="0"/>
              </a:rPr>
              <a:t>Благодаря наличию множества мелких деталей мозг ребенка активно развивается.</a:t>
            </a:r>
          </a:p>
          <a:p>
            <a:pPr algn="just"/>
            <a:r>
              <a:rPr lang="ru-RU" dirty="0" smtClean="0">
                <a:solidFill>
                  <a:srgbClr val="00B0F0"/>
                </a:solidFill>
                <a:latin typeface="Arial Narrow" pitchFamily="34" charset="0"/>
              </a:rPr>
              <a:t>Развитие координации движений - Ребенок учится управлять руками и направлять движения правильно, чтобы достичь цели.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Раскрытие воображения.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Наборы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2808312" cy="690091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набор входят —4 </a:t>
            </a:r>
            <a:r>
              <a:rPr lang="ru-RU" sz="18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18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медведь, зайчик, лисичка, волчок, они  выполнены в зоологической тематике.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Набор_бизибордов__Зоопарк__НБЗ-002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2189094" cy="41063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620688"/>
            <a:ext cx="2287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Мир русских сказок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764704"/>
            <a:ext cx="15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Цветоландия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4" descr="https://static-eu.insales.ru/images/products/1/1990/306292678/%D0%9D%D0%B0%D0%B1%D0%BE%D1%80_%D0%B1%D0%B8%D0%B7%D0%B8%D0%B1%D0%BE%D1%80%D0%B4%D0%BE%D0%B2__%D0%A6%D0%B2%D0%B5%D1%82%D0%BE%D0%BB%D0%B0%D0%BD%D0%B4%D0%B8%D1%8F__%D0%9D%D0%91%D0%A6-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29608"/>
            <a:ext cx="3528392" cy="35283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59832" y="1124744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комплект входит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красочных цветка: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Подсолнух,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Кактус, </a:t>
            </a:r>
          </a:p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Ромашка.</a:t>
            </a: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Видеофильм </a:t>
            </a:r>
          </a:p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Смехова Д.С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908720"/>
            <a:ext cx="3248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«Космическое приключение»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1196752"/>
            <a:ext cx="3150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комплект «Космическое приключение» входят 4 занимательных и полезных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Космонавт, Ракета, Спутник и Солнечная система.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ользователь\Desktop\kosmicheskoye_priklyucheniye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84984"/>
            <a:ext cx="2526928" cy="2526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70767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панель «Круглый год»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8568952" cy="2376264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Работая с панелью, мы закрепляем времена года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дерево украшаем цветами и весенними птицами. К концу весны добавили немного листиков и больше пернатых.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к цветам добавили больше листьев, к середине лета цветы «опали». Все птички на дереве.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в начале на дереве много листьев, постепенно птички улетают и листьев становится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меньше, пока все не опадут.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Зиму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ветки пустые, может прилететь лишь  пара-тройка птичек.</a:t>
            </a:r>
          </a:p>
          <a:p>
            <a:endParaRPr lang="ru-RU" dirty="0"/>
          </a:p>
        </p:txBody>
      </p:sp>
      <p:pic>
        <p:nvPicPr>
          <p:cNvPr id="4098" name="Picture 2" descr="https://www.mebel-omsk.com/images/com_hikashop/upload/_106387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8559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Образовательная зона Природа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352928" cy="7920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Познавательная зона Природа – находится в общем коридоре на 1 этаже. Использовать данную зону можно по всем образовательным направлениям области Познание – окружающий мир, развитие речи, ФЭМП, социализация.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Видеофильм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Токбаева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Ж.К.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01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5976912" cy="39846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Рекреация Занимательное рисование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640960" cy="216024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 стенах зоны расположены меловые доски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«Твое Настроение» 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«Медвежонок и его друзья».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Данные пособия развивают воображение и память, расширяют кругозор; учат детей распознавать и изображать настроения близких, окружающих, сверстников; дети воспроизводят формы и цвета частей лица и тела, что повышает их наблюдательность, которая распространяется и на объекты окружающего мира. </a:t>
            </a:r>
          </a:p>
          <a:p>
            <a:pPr algn="just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зависимости от психологического состояния другого человека, ребенок учится регулировать звуковую и интонационную составляющие своей речи.</a:t>
            </a:r>
          </a:p>
          <a:p>
            <a:pPr algn="just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Можно использовать при ознакомлении с портретным искусством. </a:t>
            </a:r>
          </a:p>
          <a:p>
            <a:pPr algn="just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Также в студии есть стол для рисования мелом.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Видеофильм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Петелина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01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434" t="18561" r="20292" b="34306"/>
          <a:stretch>
            <a:fillRect/>
          </a:stretch>
        </p:blipFill>
        <p:spPr>
          <a:xfrm>
            <a:off x="251520" y="3861048"/>
            <a:ext cx="4352884" cy="223224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64088" y="3212976"/>
            <a:ext cx="3024336" cy="42373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«Медвежонок и его друзья»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IMG_01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8889" t="16667" b="13333"/>
          <a:stretch>
            <a:fillRect/>
          </a:stretch>
        </p:blipFill>
        <p:spPr>
          <a:xfrm>
            <a:off x="4932040" y="3861048"/>
            <a:ext cx="4005014" cy="2232248"/>
          </a:xfrm>
        </p:spPr>
      </p:pic>
      <p:sp>
        <p:nvSpPr>
          <p:cNvPr id="9" name="Прямоугольник 8"/>
          <p:cNvSpPr/>
          <p:nvPr/>
        </p:nvSpPr>
        <p:spPr>
          <a:xfrm>
            <a:off x="1259632" y="3356992"/>
            <a:ext cx="213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«Твое настроение»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932</Words>
  <Application>Microsoft Office PowerPoint</Application>
  <PresentationFormat>Экран (4:3)</PresentationFormat>
  <Paragraphs>109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Использование новой развивающей образовательной среды  с детьми  в Исетском  детском саду «Солнышко»</vt:lpstr>
      <vt:lpstr>Образовательная среда — это комплекс условий, которые обеспечивают развитие детей в дошкольном учреждении</vt:lpstr>
      <vt:lpstr>Функции образовательной среды, которых придерживался д/с при ее организации:</vt:lpstr>
      <vt:lpstr>Взаимодействие зависит от профессиональной компетентности коллектива ДОУ: готовность коллектива к творческой, инновационной деятельности, проявление коммуникативных способностей во взаимодействии с воспитанниками и их родителями.</vt:lpstr>
      <vt:lpstr>Бизиборды</vt:lpstr>
      <vt:lpstr>Наборы бизибордов  </vt:lpstr>
      <vt:lpstr>Дидактическая панель «Круглый год»</vt:lpstr>
      <vt:lpstr>Образовательная зона Природа </vt:lpstr>
      <vt:lpstr>Рекреация Занимательное рисование</vt:lpstr>
      <vt:lpstr>Настенные модули Раскраска</vt:lpstr>
      <vt:lpstr>Тематическая комната  «Юный археолог»</vt:lpstr>
      <vt:lpstr>Тематическая комната  «Главная дорога»</vt:lpstr>
      <vt:lpstr>Набор настенных игр «Логика»</vt:lpstr>
      <vt:lpstr>Интерактивный пол</vt:lpstr>
      <vt:lpstr>Интерактивная песочница «Полянка»</vt:lpstr>
      <vt:lpstr>Световые планшеты для рисования песком  «Песочная сказка»</vt:lpstr>
      <vt:lpstr>Студия для аква-анимации  «Море творчества»</vt:lpstr>
      <vt:lpstr>Интерактив  у логопеда и психолога</vt:lpstr>
      <vt:lpstr>Тренажеры</vt:lpstr>
      <vt:lpstr>Таким образом, образовательная среда - это открытая, живая система, постоянно изменяющаяся в процессе роста детей, помогающая ребенку осваивать генетические задачи возраста.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образовательной среды в Исетском детском саду «Солнышко»</dc:title>
  <dc:creator>Пользователь</dc:creator>
  <cp:lastModifiedBy>Пользователь</cp:lastModifiedBy>
  <cp:revision>58</cp:revision>
  <dcterms:created xsi:type="dcterms:W3CDTF">2020-07-16T09:17:08Z</dcterms:created>
  <dcterms:modified xsi:type="dcterms:W3CDTF">2020-08-28T05:30:23Z</dcterms:modified>
</cp:coreProperties>
</file>